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E78E2B-EFA6-458B-BDC9-B7D8B19E58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FB31AD2-7829-433C-8A3C-D3760A1618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A0031B-455B-4DD4-8CFA-8ECBF04DC5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D2BCDC-11D6-4147-A220-724459D15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846F6A1-E922-4BCC-90B5-22C5F117A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45373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BE63CF-BDD2-4437-95F1-2892DEB409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3530B28-706C-436D-8D2D-81F5AE6C4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6920F5-646A-477B-A9E4-9BB3EF129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FFC3A7D-B132-419B-B8D0-BB3ECAE5CA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12D8FE1-5C96-4886-9426-D43DD6390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48773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A3B9D069-1DE8-4E32-8C2D-499E39E3FC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1BC1D458-B20E-457F-98E5-FACC68D903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448A1C2-B4A8-4F2E-A124-17381CF14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8DB60F5-D282-4F78-9C89-E70AB8866B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C285F42-2B66-4D4E-AEB7-64960BA11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38745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6FEA1BC-30DD-4281-A55B-3306A34B79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03D130B-11E2-41D2-BEF9-1E437C02108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82A2050-F373-4774-AA51-05621DD34F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A48107F-9D6C-4B77-BA58-F735CE593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8552132-54F5-4F55-8F94-E02016AAE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893941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485A556-2DFA-4759-887C-0DF32C036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1CBD5F4-A9C0-42F9-BF47-6E12B6E0DD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10F19D-B7CC-4039-8F84-6EA2F8498C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61F490A-C2B1-4EE3-84F8-B65403950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6C68E1-DAEF-4182-8FA2-8C8F04284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311846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489381-8BC8-4CC4-95F9-EA05A2BA9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70FAB604-7E6A-4AFA-8287-E38468E83F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1D75055-EB4B-403C-9A16-51AA5FDCAF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0985FE8-7C01-4255-94C6-C31ECB770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B189FFF-F2AA-413F-AE6B-4E3D85745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F0D8ACC-0566-4CEB-AD07-95330845B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64344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A84D674-B953-470F-B6DA-3F0045399F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5526EDC-952A-439A-B2C4-E36C1D749F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42DC5D9-5300-4AF3-B126-6CEB34BFBA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BDA8EFE-C640-424D-A3E0-C3737F12AB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1504F6B-371D-4C7F-B72D-F5E7EE8198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12E884F-779B-442C-A3D2-F1B901836B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88BB4E1-550B-447A-AAFA-1B09465EFE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CEF26937-847C-4914-842A-7EC22DC6E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71233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6F34878-DB2E-4737-BAC5-6C30D6F3F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C65ABC1-201D-41BA-A796-814FAF101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54FBD47-DB07-4AEE-810F-B404E7F6B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24470F8C-B660-494E-A5CA-21D7AECA29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040968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63AA10C-08BD-4B77-BF95-646F7DF0C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E67EEB7-7CD1-4FC1-8A72-997E3B004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632B36-B0BC-4810-B8DE-1AB9F4D24D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9483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84A79D-47ED-4F17-B889-B870EA2C1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1637C78-C823-4C2B-BB91-78C51AEDE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A90F375-6343-45E3-9272-D5795A6CDE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865BE97-09E8-4BDC-8057-4093CF774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3C5C809-78CC-4075-ACBA-3F668AB33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B755643-47D6-4C25-B0D2-3A738F90F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099839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D29052-D068-4DC6-8BAC-2ED852FC87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B8C4FD8-42B3-4891-AF4E-8FEA2708C6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B2C961B-07B1-45A1-8E4C-9132507009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42A0941-A9E9-43C2-8232-ADABCA67AF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7FCCDC9-1818-413F-9D38-81D389DEB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1752EF5-9EA0-46D9-B82E-050E93ACD1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4432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BE988ACC-F4C5-4224-A382-95A2D3C7D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4331D55-461A-4765-84D6-5844D3302F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6A1AE05-40F5-46E8-9556-FE03094341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B437C1-E7D7-4336-8AE4-E591B902EE3C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626ACF-7DDD-419C-9B02-BC3302AA74C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3428124-9F12-4809-B66A-9B263924B3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AB77F-2F71-4856-9B24-E722604D41F4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8533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5B9DC94-928D-4DE1-BD8C-B8C0F2BB5B54}"/>
              </a:ext>
            </a:extLst>
          </p:cNvPr>
          <p:cNvSpPr txBox="1"/>
          <p:nvPr/>
        </p:nvSpPr>
        <p:spPr>
          <a:xfrm>
            <a:off x="3048699" y="473788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1178D8F-4E00-4CFB-B05B-714989470B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1103565"/>
              </p:ext>
            </p:extLst>
          </p:nvPr>
        </p:nvGraphicFramePr>
        <p:xfrm>
          <a:off x="1972974" y="2150092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D815DB0E-AFCC-484D-A17A-D0202A998A1A}"/>
              </a:ext>
            </a:extLst>
          </p:cNvPr>
          <p:cNvSpPr txBox="1"/>
          <p:nvPr/>
        </p:nvSpPr>
        <p:spPr>
          <a:xfrm>
            <a:off x="8237989" y="1468073"/>
            <a:ext cx="18539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rgbClr val="FF0000"/>
                </a:solidFill>
              </a:rPr>
              <a:t>                 3ºB</a:t>
            </a:r>
          </a:p>
        </p:txBody>
      </p:sp>
    </p:spTree>
    <p:extLst>
      <p:ext uri="{BB962C8B-B14F-4D97-AF65-F5344CB8AC3E}">
        <p14:creationId xmlns:p14="http://schemas.microsoft.com/office/powerpoint/2010/main" val="424918559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63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2021-03-10T11:16:39Z</dcterms:created>
  <dcterms:modified xsi:type="dcterms:W3CDTF">2021-03-10T11:18:30Z</dcterms:modified>
</cp:coreProperties>
</file>